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0" autoAdjust="0"/>
    <p:restoredTop sz="94660"/>
  </p:normalViewPr>
  <p:slideViewPr>
    <p:cSldViewPr snapToGrid="0">
      <p:cViewPr varScale="1">
        <p:scale>
          <a:sx n="70" d="100"/>
          <a:sy n="70" d="100"/>
        </p:scale>
        <p:origin x="3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9FE4F-55FD-C26A-3823-215ADCEDE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56B0B-E017-F5E2-4A3D-F65D76B8E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3CC09-29AD-1297-43CA-F22832434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3341-41CA-4A44-9978-BB18D3AB73D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7B07C-EB1D-F27D-E705-E840AE4AB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2E9B2-CD6B-F00D-B0D9-90DF67A81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6211-B024-4C08-A38F-231E00ABA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C4779-76F7-0A86-975B-B57D7FEC6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13259E-4331-EE47-22AE-0A73F5518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FF48A-1B69-84FB-0626-AC274759C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3341-41CA-4A44-9978-BB18D3AB73D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A011A-2B5C-BD62-5BDD-C7627C061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1A967-16FA-97DC-4361-50EA48BB3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6211-B024-4C08-A38F-231E00ABA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63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665C12-A138-DC56-E531-E2C37095AD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72F75B-0E51-8F51-62E4-D5B0E6859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5D4FC-2F87-3FEB-D532-3C14226F9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3341-41CA-4A44-9978-BB18D3AB73D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03A7F-4D6F-B801-938E-AF6F6113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B05BA-ED85-2786-9DC5-644270CBD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6211-B024-4C08-A38F-231E00ABA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5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05B7F-851F-E7F4-49DF-660CE3400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D1834-CF0C-BB76-FC52-A1C3E010C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EBCAD-2B77-491E-7459-6730036C4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3341-41CA-4A44-9978-BB18D3AB73D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58F23-A6FD-8FCF-E088-AF03F2A9A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C31DC-BC6A-8028-4641-E9575D69A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6211-B024-4C08-A38F-231E00ABA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6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08914-130D-39F4-F3D9-37F8E1E6C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18CD7-7294-F865-3D18-0133878FB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F8342-23E9-EA5B-2768-C38757E9E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3341-41CA-4A44-9978-BB18D3AB73D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34F3-4144-D760-7745-50EBDA801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3ADB3-0EE4-6688-E580-A06794037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6211-B024-4C08-A38F-231E00ABA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6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CD348-E2FF-85C4-5F1C-3BF08253D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DF27D-D526-8F8F-0764-72D6A30114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6B0E49-1350-D7A0-180B-7399E8B8A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85F4B8-BEE5-223B-5793-274ED8D49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3341-41CA-4A44-9978-BB18D3AB73D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375BD-2D8D-8D1A-D31A-EAC8C1DF9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3E6DD-3D66-AE0F-9961-CDCE514E4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6211-B024-4C08-A38F-231E00ABA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6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5A4B4-E51C-C4C8-E138-DB65C339D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0ECC4A-9A5C-ED46-D13E-52F27E6A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36EAE5-89E2-7A64-76DF-61622DA44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EADA17-CE37-BABC-E689-74B3B2329E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35E784-5FD5-034E-D215-8C100088BB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1E05C-27CB-2D74-0BC4-84317D151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3341-41CA-4A44-9978-BB18D3AB73D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04F781-B0A4-3453-5310-E9393882C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50C36-DA69-6901-A391-99917D149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6211-B024-4C08-A38F-231E00ABA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3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CB1F9-F052-E912-1D56-8834D7B65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354146-CF11-3E8E-B784-F8BE5DCD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3341-41CA-4A44-9978-BB18D3AB73D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9A6A38-A9C5-18AB-267F-3E5366D3F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E4199C-6CE0-E148-84E7-848FF4738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6211-B024-4C08-A38F-231E00ABA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0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DE2B36-C6A3-F7AD-9256-00DC1FA2F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3341-41CA-4A44-9978-BB18D3AB73D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65A368-E88D-C40C-A50C-0EA62212C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2BD0C-2CB6-76CE-D9E7-009EA620F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6211-B024-4C08-A38F-231E00ABA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5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2ADEB-2B3C-7BDC-04F2-42B867AD1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AE39D-522A-654D-E698-217EB8BB7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D2EC5-D66F-FABB-B710-73D741620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442C4-34E3-6FE3-B22C-1FFB2D0F3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3341-41CA-4A44-9978-BB18D3AB73D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B10EE-F840-5DD9-2559-DD0229E7F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0C1CE-1AA9-AC56-CE66-F47DA202B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6211-B024-4C08-A38F-231E00ABA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6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50A13-39C3-9EAD-8C65-D764BC807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C19378-B0E0-D01B-73C4-A1039915B5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932446-1935-3B31-EC17-F74CC946B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B271E6-A531-5DBF-5E80-43946EC5D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F3341-41CA-4A44-9978-BB18D3AB73D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2840D2-F865-A7A0-9053-22FA897DC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27CFE-4D19-CDEC-F1D3-387D3FF87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E6211-B024-4C08-A38F-231E00ABA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45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DF113C-C7A7-9610-254E-13133A2A9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988E9-257B-ED3F-7E34-2D076498A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AFEA9-12A9-EB99-75E7-4A487D5C7D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9F3341-41CA-4A44-9978-BB18D3AB73D5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8B676-B251-106A-351C-6097B3546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B1C82-C97E-AB62-984F-213A782482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1E6211-B024-4C08-A38F-231E00ABA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9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F5552-BF2C-A923-7F14-BFD564EFEC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Initiate Renewal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0F0C01-104D-21FF-9DEA-83837682A7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943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87734-105D-053D-27CC-58674AB29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B698EEA-DD38-0518-B6F2-CD13A4E556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8390" y="1825625"/>
            <a:ext cx="8155219" cy="4351338"/>
          </a:xfrm>
        </p:spPr>
      </p:pic>
    </p:spTree>
    <p:extLst>
      <p:ext uri="{BB962C8B-B14F-4D97-AF65-F5344CB8AC3E}">
        <p14:creationId xmlns:p14="http://schemas.microsoft.com/office/powerpoint/2010/main" val="251758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165C6-B8D9-EE33-C982-A81A8305E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D5BEE71-623C-D598-A8B2-BF2499047A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2163" y="1825625"/>
            <a:ext cx="6027673" cy="4351338"/>
          </a:xfrm>
        </p:spPr>
      </p:pic>
    </p:spTree>
    <p:extLst>
      <p:ext uri="{BB962C8B-B14F-4D97-AF65-F5344CB8AC3E}">
        <p14:creationId xmlns:p14="http://schemas.microsoft.com/office/powerpoint/2010/main" val="2911876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8AE7C-4557-FA07-B176-CE49E62A2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3BB8E-0E56-29B1-B55D-1CFFC96D5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20885D-C458-B460-ED0D-5D83A7B50A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195387"/>
            <a:ext cx="8534400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9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01BE0-46F4-E31A-5451-CD28622C3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E673F20-171A-5E73-BE1B-7C3645DF0F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5481" y="1825625"/>
            <a:ext cx="7201037" cy="4351338"/>
          </a:xfrm>
        </p:spPr>
      </p:pic>
    </p:spTree>
    <p:extLst>
      <p:ext uri="{BB962C8B-B14F-4D97-AF65-F5344CB8AC3E}">
        <p14:creationId xmlns:p14="http://schemas.microsoft.com/office/powerpoint/2010/main" val="1415890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CB55C-C9F1-00B1-CB6A-32E29AC9F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B0CB78C-704F-DB02-FAC5-3AB9331E5F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0737" y="2162969"/>
            <a:ext cx="8010525" cy="3676650"/>
          </a:xfrm>
        </p:spPr>
      </p:pic>
    </p:spTree>
    <p:extLst>
      <p:ext uri="{BB962C8B-B14F-4D97-AF65-F5344CB8AC3E}">
        <p14:creationId xmlns:p14="http://schemas.microsoft.com/office/powerpoint/2010/main" val="1706567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01BBF-404A-5F44-0204-386813FF4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C56AD6-18E9-CBD4-8496-85C6122035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1187" y="2310606"/>
            <a:ext cx="8429625" cy="3381375"/>
          </a:xfrm>
        </p:spPr>
      </p:pic>
    </p:spTree>
    <p:extLst>
      <p:ext uri="{BB962C8B-B14F-4D97-AF65-F5344CB8AC3E}">
        <p14:creationId xmlns:p14="http://schemas.microsoft.com/office/powerpoint/2010/main" val="1061853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CE38-EE53-CB13-1820-C1BC643BD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C632D55-653F-CA06-DB3E-02664D7DB4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4816" y="1825625"/>
            <a:ext cx="7322367" cy="4351338"/>
          </a:xfrm>
        </p:spPr>
      </p:pic>
    </p:spTree>
    <p:extLst>
      <p:ext uri="{BB962C8B-B14F-4D97-AF65-F5344CB8AC3E}">
        <p14:creationId xmlns:p14="http://schemas.microsoft.com/office/powerpoint/2010/main" val="4040941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091DC-CB06-0503-EE86-23A312645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1A2AA-2BF5-2DEC-A1BD-C08A9B5E5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E60ED6-3811-AE03-1363-7F7FC6EC4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475" y="723900"/>
            <a:ext cx="840105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427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9F7B3-18A1-B044-4C4A-FE2E69BAD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381E3D-870F-6C07-E46F-A44D9E6C78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1187" y="2258219"/>
            <a:ext cx="8429625" cy="3486150"/>
          </a:xfrm>
        </p:spPr>
      </p:pic>
    </p:spTree>
    <p:extLst>
      <p:ext uri="{BB962C8B-B14F-4D97-AF65-F5344CB8AC3E}">
        <p14:creationId xmlns:p14="http://schemas.microsoft.com/office/powerpoint/2010/main" val="422471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FB5FA-8E8D-315F-2A46-83744DF54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09F7113-303B-6C67-DCFF-D1BA88DA2A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87" y="3444081"/>
            <a:ext cx="8048625" cy="1114425"/>
          </a:xfrm>
        </p:spPr>
      </p:pic>
    </p:spTree>
    <p:extLst>
      <p:ext uri="{BB962C8B-B14F-4D97-AF65-F5344CB8AC3E}">
        <p14:creationId xmlns:p14="http://schemas.microsoft.com/office/powerpoint/2010/main" val="2828691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B7E1F-E962-A3C7-C90F-667FCA3A9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D3718-C42E-2710-A156-BCB00FCBB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4FF404-00E2-492A-3A93-6D85906859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475" y="1309687"/>
            <a:ext cx="8401050" cy="423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902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2DCAD-FC6C-ACA4-0D5F-0D85E3A8A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1EBCE33-AD67-D66F-8537-8D9A942960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3587" y="2182019"/>
            <a:ext cx="8124825" cy="3638550"/>
          </a:xfrm>
        </p:spPr>
      </p:pic>
    </p:spTree>
    <p:extLst>
      <p:ext uri="{BB962C8B-B14F-4D97-AF65-F5344CB8AC3E}">
        <p14:creationId xmlns:p14="http://schemas.microsoft.com/office/powerpoint/2010/main" val="2731944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897F7-92A1-0004-3ED9-CFCF4905F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F772F-8437-E951-55EA-050D06761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44DC1F-C7DF-E6CC-C90C-1BB4208D4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537" y="1504950"/>
            <a:ext cx="8162925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53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B9A11-37ED-97E4-CCA4-4F19331E9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E8F63D-9349-CA46-0C26-9AC673FB82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4525" y="2134394"/>
            <a:ext cx="8362950" cy="3733800"/>
          </a:xfrm>
        </p:spPr>
      </p:pic>
    </p:spTree>
    <p:extLst>
      <p:ext uri="{BB962C8B-B14F-4D97-AF65-F5344CB8AC3E}">
        <p14:creationId xmlns:p14="http://schemas.microsoft.com/office/powerpoint/2010/main" val="1452962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41C37-EF3B-FB3F-EADA-3022D0D83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65D4C0D-9BB8-9032-EE0E-69CE2D3E9E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812" y="2048669"/>
            <a:ext cx="8334375" cy="3905250"/>
          </a:xfrm>
        </p:spPr>
      </p:pic>
    </p:spTree>
    <p:extLst>
      <p:ext uri="{BB962C8B-B14F-4D97-AF65-F5344CB8AC3E}">
        <p14:creationId xmlns:p14="http://schemas.microsoft.com/office/powerpoint/2010/main" val="253447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</Words>
  <Application>Microsoft Office PowerPoint</Application>
  <PresentationFormat>Widescreen</PresentationFormat>
  <Paragraphs>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Aptos</vt:lpstr>
      <vt:lpstr>Aptos Display</vt:lpstr>
      <vt:lpstr>Arial</vt:lpstr>
      <vt:lpstr>Office Theme</vt:lpstr>
      <vt:lpstr>Initiate Renewal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Larry Hill</dc:creator>
  <cp:lastModifiedBy>Larry Hill</cp:lastModifiedBy>
  <cp:revision>2</cp:revision>
  <dcterms:created xsi:type="dcterms:W3CDTF">2025-01-30T19:07:40Z</dcterms:created>
  <dcterms:modified xsi:type="dcterms:W3CDTF">2025-01-31T11:31:13Z</dcterms:modified>
</cp:coreProperties>
</file>